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Rubik Bold" charset="1" panose="00000800000000000000"/>
      <p:regular r:id="rId13"/>
    </p:embeddedFont>
    <p:embeddedFont>
      <p:font typeface="Rubik Semi-Bold" charset="1" panose="000000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https://www.canva.com/design/DAGzz9ZVEqc/BjNRCMB--Np0nNSJNko3GA/edit?utm_content=DAGzz9ZVEqc&amp;utm_campaign=designshare&amp;utm_medium=link2&amp;utm_source=sharebutton" TargetMode="External" Type="http://schemas.openxmlformats.org/officeDocument/2006/relationships/hyperlink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2590292"/>
            <a:ext cx="9287372" cy="3406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you answered “Here I am!”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0" y="0"/>
                </a:moveTo>
                <a:lnTo>
                  <a:pt x="6915145" y="0"/>
                </a:lnTo>
                <a:lnTo>
                  <a:pt x="6915145" y="7930416"/>
                </a:lnTo>
                <a:lnTo>
                  <a:pt x="0" y="7930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7824" t="0" r="-30207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2590292"/>
            <a:ext cx="9287372" cy="3406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you answered “Here I am!”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tru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6915145" y="0"/>
                </a:moveTo>
                <a:lnTo>
                  <a:pt x="0" y="0"/>
                </a:lnTo>
                <a:lnTo>
                  <a:pt x="0" y="7930416"/>
                </a:lnTo>
                <a:lnTo>
                  <a:pt x="6915145" y="7930416"/>
                </a:lnTo>
                <a:lnTo>
                  <a:pt x="6915145" y="0"/>
                </a:lnTo>
                <a:close/>
              </a:path>
            </a:pathLst>
          </a:custGeom>
          <a:blipFill>
            <a:blip r:embed="rId3"/>
            <a:stretch>
              <a:fillRect l="0" t="-15439" r="0" b="-15439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2590292"/>
            <a:ext cx="9287372" cy="3406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you answered “Here I am!”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0" y="0"/>
                </a:moveTo>
                <a:lnTo>
                  <a:pt x="6915145" y="0"/>
                </a:lnTo>
                <a:lnTo>
                  <a:pt x="6915145" y="7930416"/>
                </a:lnTo>
                <a:lnTo>
                  <a:pt x="0" y="7930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014" t="-321" r="-368" b="-26851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2590292"/>
            <a:ext cx="9287372" cy="3406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you answered “Here I am!”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0" y="0"/>
                </a:moveTo>
                <a:lnTo>
                  <a:pt x="6915145" y="0"/>
                </a:lnTo>
                <a:lnTo>
                  <a:pt x="6915145" y="7930416"/>
                </a:lnTo>
                <a:lnTo>
                  <a:pt x="0" y="7930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0151" t="-53750" r="-85029" b="-21879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2590292"/>
            <a:ext cx="9287372" cy="34061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you answered “Here I am!”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0" y="0"/>
                </a:moveTo>
                <a:lnTo>
                  <a:pt x="6915145" y="0"/>
                </a:lnTo>
                <a:lnTo>
                  <a:pt x="6915145" y="7930416"/>
                </a:lnTo>
                <a:lnTo>
                  <a:pt x="0" y="7930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30633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711069"/>
            <a:ext cx="10246519" cy="45300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80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When God cal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led, </a:t>
            </a:r>
            <a:r>
              <a:rPr lang="en-US" sz="8000" b="true">
                <a:solidFill>
                  <a:srgbClr val="FF13E7"/>
                </a:solidFill>
                <a:latin typeface="Rubik Bold"/>
                <a:ea typeface="Rubik Bold"/>
                <a:cs typeface="Rubik Bold"/>
                <a:sym typeface="Rubik Bold"/>
              </a:rPr>
              <a:t>[Donor]</a:t>
            </a:r>
            <a:r>
              <a:rPr lang="en-US" b="true" sz="80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 answered “Here I am!”</a:t>
            </a:r>
          </a:p>
          <a:p>
            <a:pPr algn="l">
              <a:lnSpc>
                <a:spcPts val="8880"/>
              </a:lnSpc>
            </a:pPr>
          </a:p>
        </p:txBody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878979" y="472934"/>
            <a:ext cx="6915145" cy="7930416"/>
          </a:xfrm>
          <a:custGeom>
            <a:avLst/>
            <a:gdLst/>
            <a:ahLst/>
            <a:cxnLst/>
            <a:rect r="r" b="b" t="t" l="l"/>
            <a:pathLst>
              <a:path h="7930416" w="6915145">
                <a:moveTo>
                  <a:pt x="0" y="0"/>
                </a:moveTo>
                <a:lnTo>
                  <a:pt x="6915145" y="0"/>
                </a:lnTo>
                <a:lnTo>
                  <a:pt x="6915145" y="7930416"/>
                </a:lnTo>
                <a:lnTo>
                  <a:pt x="0" y="7930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9547" t="0" r="-28652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6497574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F274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2874389"/>
            <a:ext cx="9598819" cy="2779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15"/>
              </a:lnSpc>
            </a:pPr>
            <a:r>
              <a:rPr lang="en-US" sz="65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T</a:t>
            </a:r>
            <a:r>
              <a:rPr lang="en-US" sz="6500" b="true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hank you</a:t>
            </a:r>
            <a:r>
              <a:rPr lang="en-US" b="true" sz="65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 </a:t>
            </a:r>
            <a:r>
              <a:rPr lang="en-US" sz="6500" b="true">
                <a:solidFill>
                  <a:srgbClr val="FF13E7"/>
                </a:solidFill>
                <a:latin typeface="Rubik Bold"/>
                <a:ea typeface="Rubik Bold"/>
                <a:cs typeface="Rubik Bold"/>
                <a:sym typeface="Rubik Bold"/>
              </a:rPr>
              <a:t>[Donor Name] </a:t>
            </a:r>
            <a:r>
              <a:rPr lang="en-US" b="true" sz="65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for your legacy to</a:t>
            </a:r>
            <a:r>
              <a:rPr lang="en-US" sz="6500" b="true">
                <a:solidFill>
                  <a:srgbClr val="FF13E7"/>
                </a:solidFill>
                <a:latin typeface="Rubik Bold"/>
                <a:ea typeface="Rubik Bold"/>
                <a:cs typeface="Rubik Bold"/>
                <a:sym typeface="Rubik Bold"/>
              </a:rPr>
              <a:t> [Church Name]</a:t>
            </a:r>
            <a:r>
              <a:rPr lang="en-US" b="true" sz="6500">
                <a:solidFill>
                  <a:srgbClr val="FFFFFF"/>
                </a:solidFill>
                <a:latin typeface="Rubik Bold"/>
                <a:ea typeface="Rubik Bold"/>
                <a:cs typeface="Rubik Bold"/>
                <a:sym typeface="Rubik Bold"/>
              </a:rPr>
              <a:t>.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0" y="8854440"/>
            <a:ext cx="18288000" cy="1143000"/>
            <a:chOff x="0" y="0"/>
            <a:chExt cx="4816593" cy="30103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16592" cy="301037"/>
            </a:xfrm>
            <a:custGeom>
              <a:avLst/>
              <a:gdLst/>
              <a:ahLst/>
              <a:cxnLst/>
              <a:rect r="r" b="b" t="t" l="l"/>
              <a:pathLst>
                <a:path h="301037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301037"/>
                  </a:lnTo>
                  <a:lnTo>
                    <a:pt x="0" y="301037"/>
                  </a:lnTo>
                  <a:close/>
                </a:path>
              </a:pathLst>
            </a:custGeom>
            <a:solidFill>
              <a:srgbClr val="0F274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4816593" cy="33913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0" y="8854440"/>
            <a:ext cx="18288000" cy="971550"/>
            <a:chOff x="0" y="0"/>
            <a:chExt cx="4816593" cy="2558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16592" cy="255881"/>
            </a:xfrm>
            <a:custGeom>
              <a:avLst/>
              <a:gdLst/>
              <a:ahLst/>
              <a:cxnLst/>
              <a:rect r="r" b="b" t="t" l="l"/>
              <a:pathLst>
                <a:path h="255881" w="4816592">
                  <a:moveTo>
                    <a:pt x="0" y="0"/>
                  </a:moveTo>
                  <a:lnTo>
                    <a:pt x="4816592" y="0"/>
                  </a:lnTo>
                  <a:lnTo>
                    <a:pt x="4816592" y="255881"/>
                  </a:lnTo>
                  <a:lnTo>
                    <a:pt x="0" y="255881"/>
                  </a:lnTo>
                  <a:close/>
                </a:path>
              </a:pathLst>
            </a:custGeom>
            <a:solidFill>
              <a:srgbClr val="F0A23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38100"/>
              <a:ext cx="4816593" cy="29398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6962" y="762000"/>
            <a:ext cx="8117038" cy="1192399"/>
          </a:xfrm>
          <a:custGeom>
            <a:avLst/>
            <a:gdLst/>
            <a:ahLst/>
            <a:cxnLst/>
            <a:rect r="r" b="b" t="t" l="l"/>
            <a:pathLst>
              <a:path h="1192399" w="8117038">
                <a:moveTo>
                  <a:pt x="0" y="0"/>
                </a:moveTo>
                <a:lnTo>
                  <a:pt x="8117038" y="0"/>
                </a:lnTo>
                <a:lnTo>
                  <a:pt x="8117038" y="1192399"/>
                </a:lnTo>
                <a:lnTo>
                  <a:pt x="0" y="11923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74" t="0" r="-274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6306326"/>
            <a:ext cx="9598819" cy="209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Thank you for entrusting us with your legacy! Your gift of faith and love will be a blessing </a:t>
            </a:r>
          </a:p>
          <a:p>
            <a:pPr algn="l">
              <a:lnSpc>
                <a:spcPts val="4128"/>
              </a:lnSpc>
            </a:pPr>
            <a:r>
              <a:rPr lang="en-US" sz="3200" b="true">
                <a:solidFill>
                  <a:srgbClr val="FFFFFF"/>
                </a:solidFill>
                <a:latin typeface="Rubik Semi-Bold"/>
                <a:ea typeface="Rubik Semi-Bold"/>
                <a:cs typeface="Rubik Semi-Bold"/>
                <a:sym typeface="Rubik Semi-Bold"/>
              </a:rPr>
              <a:t>for the future of our church.</a:t>
            </a:r>
          </a:p>
          <a:p>
            <a:pPr algn="l">
              <a:lnSpc>
                <a:spcPts val="4128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9016365"/>
            <a:ext cx="16536988" cy="6233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01"/>
              </a:lnSpc>
            </a:pPr>
            <a:r>
              <a:rPr lang="en-US" sz="3799" b="true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We are hono</a:t>
            </a:r>
            <a:r>
              <a:rPr lang="en-US" b="true" sz="3799">
                <a:solidFill>
                  <a:srgbClr val="0F2747"/>
                </a:solidFill>
                <a:latin typeface="Rubik Bold"/>
                <a:ea typeface="Rubik Bold"/>
                <a:cs typeface="Rubik Bold"/>
                <a:sym typeface="Rubik Bold"/>
              </a:rPr>
              <a:t>ured to be the designated recipient of a Legacy Gift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0878979" y="472934"/>
            <a:ext cx="6915145" cy="7930416"/>
            <a:chOff x="0" y="0"/>
            <a:chExt cx="812800" cy="932134"/>
          </a:xfrm>
        </p:grpSpPr>
        <p:sp>
          <p:nvSpPr>
            <p:cNvPr name="Freeform 13" id="13">
              <a:hlinkClick r:id="rId3" tooltip="https://www.canva.com/design/DAGzz9ZVEqc/BjNRCMB--Np0nNSJNko3GA/edit?utm_content=DAGzz9ZVEqc&amp;utm_campaign=designshare&amp;utm_medium=link2&amp;utm_source=sharebutton"/>
            </p:cNvPr>
            <p:cNvSpPr/>
            <p:nvPr/>
          </p:nvSpPr>
          <p:spPr>
            <a:xfrm flipH="false" flipV="false" rot="0">
              <a:off x="0" y="0"/>
              <a:ext cx="812800" cy="932134"/>
            </a:xfrm>
            <a:custGeom>
              <a:avLst/>
              <a:gdLst/>
              <a:ahLst/>
              <a:cxnLst/>
              <a:rect r="r" b="b" t="t" l="l"/>
              <a:pathLst>
                <a:path h="932134" w="812800">
                  <a:moveTo>
                    <a:pt x="27989" y="0"/>
                  </a:moveTo>
                  <a:lnTo>
                    <a:pt x="784811" y="0"/>
                  </a:lnTo>
                  <a:cubicBezTo>
                    <a:pt x="792234" y="0"/>
                    <a:pt x="799353" y="2949"/>
                    <a:pt x="804602" y="8198"/>
                  </a:cubicBezTo>
                  <a:cubicBezTo>
                    <a:pt x="809851" y="13447"/>
                    <a:pt x="812800" y="20566"/>
                    <a:pt x="812800" y="27989"/>
                  </a:cubicBezTo>
                  <a:lnTo>
                    <a:pt x="812800" y="904145"/>
                  </a:lnTo>
                  <a:cubicBezTo>
                    <a:pt x="812800" y="919603"/>
                    <a:pt x="800269" y="932134"/>
                    <a:pt x="784811" y="932134"/>
                  </a:cubicBezTo>
                  <a:lnTo>
                    <a:pt x="27989" y="932134"/>
                  </a:lnTo>
                  <a:cubicBezTo>
                    <a:pt x="20566" y="932134"/>
                    <a:pt x="13447" y="929185"/>
                    <a:pt x="8198" y="923936"/>
                  </a:cubicBezTo>
                  <a:cubicBezTo>
                    <a:pt x="2949" y="918687"/>
                    <a:pt x="0" y="911568"/>
                    <a:pt x="0" y="904145"/>
                  </a:cubicBezTo>
                  <a:lnTo>
                    <a:pt x="0" y="27989"/>
                  </a:lnTo>
                  <a:cubicBezTo>
                    <a:pt x="0" y="20566"/>
                    <a:pt x="2949" y="13447"/>
                    <a:pt x="8198" y="8198"/>
                  </a:cubicBezTo>
                  <a:cubicBezTo>
                    <a:pt x="13447" y="2949"/>
                    <a:pt x="20566" y="0"/>
                    <a:pt x="2798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DAG4aJwBEsg</dc:identifier>
  <dcterms:modified xsi:type="dcterms:W3CDTF">2011-08-01T06:04:30Z</dcterms:modified>
  <cp:revision>1</cp:revision>
  <dc:title>Copy of When God called, you answered “Here I am!”</dc:title>
</cp:coreProperties>
</file>